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EC82B-A166-4862-8525-3B4ADF47E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4B038E-A9AF-4B72-A2C1-37CB6B019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48557C-C4EA-4A7A-ABA6-48EA0E12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8AC85-88A7-4BF5-A58A-758662C2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F6B787-8126-4D2E-A6C4-57C73C2A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9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9D916-5CD5-4D3D-ADDB-E0DA1323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889D63-7252-4B66-8941-865CB63C7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03F1F-63D9-4334-A138-49EAA4AC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BA4BA3-D13F-412B-84D4-EC75FDE29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747773-8EE8-4B6D-B5C1-F27B8148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28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98F8AE-39C2-4777-8479-5C58A47E6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F3BB41-CB23-498D-B081-E26F617DA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67B5BC-23B5-4BDA-817E-562D166C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F7B87D-D933-4DDA-BE3D-49097E0A9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A77E0C-EEEA-4A5C-ACE3-541B7B1B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43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00E52-6855-4998-95E0-56C82C06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B37D94-4E80-4869-A548-FA0E3914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6B45F-CBFC-4037-924B-4C18A22B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150BA4-118F-4CC6-A469-15C4FD7B8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47177B-BE99-4221-A1B1-25CAA047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1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41DD2-72FC-4DEB-B87E-79873738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EC56B-59F4-4A62-99A2-1F0D1FF48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A70C74-030F-4271-8758-2243B4EA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C56901-907D-4AEB-BB83-27AB7C2F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E1A028-D0CE-49E1-875D-3398ED90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1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0FCAB-51B5-4057-8D8D-8B8225D6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9A8402-F1D8-42AB-85D1-A3A5C2EF1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41FEEE-9C64-4A30-B3FC-6C912480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1DA4A8-5B2A-4576-9218-DB6A5449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356026-728B-40B6-AB3D-8D9104AF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C0E5E2-24B1-4436-8EC9-C04DA0F2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9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F309F-A8B8-46B1-814B-EEAC6FF19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C4AF27-1307-46EA-A9DD-D437E1056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E34F4F-11F1-4CF0-96BA-EE0FADAAE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462BF9-AD4B-4DE6-BF9E-8224502BC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56A427-7A0D-4149-A4E6-705DFC137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AFF03A-8ACC-49AF-8E85-6688603E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78C76B-7AD7-4A4E-9E37-AFE3AEA0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328203-319D-479E-9006-B36DC073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6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6F239-9DFF-48F5-89E3-C45DCC8E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805148-9C40-4530-895E-E49559E0A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BC05C4-962B-4124-B0CA-468F210F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D41632-71CC-4B7C-9CC4-49ACBCFF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47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6A8FC1-FCF8-4C37-8CCE-E0CD681E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A4DA19-977F-4DAC-BE6F-B90537FF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A7D26A-A131-4FD7-A35D-99B646A6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86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4DB94-1515-40FD-8D58-2D0C56B7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91979-9E9B-4124-9EB3-88598F4F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A88921-8306-467E-BAFB-C7E95CAEE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818093-9155-4290-AA71-59B54803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CF21C4-7FA4-4A2A-AF2D-4717F81F6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A926DB-0E34-43D3-83B9-84846372D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5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77B85-7668-4DC1-B823-58DE11BC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BB42B4-80CF-46D8-8743-BC36D7A1C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A82311-7CCD-4A3A-B095-D15509856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B0D350-ECD3-4475-A171-4EEDB77B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BA9A2-C0B4-49AE-8A2C-5F4B884B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4D158A-1818-4418-9A8F-7A33665D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3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C4611A-3D88-4A12-8A4C-20E54E3A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A264F-1678-4C71-B5A4-226C46136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29198-46AF-4BC6-8564-8A4805FC5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8C18D-286B-4477-88C0-F70841E7372B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EE5DBD-738A-4EB6-A6BB-7D3D2C7AC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00F8BB-1529-42C0-A673-EDE20AB72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4D64-0678-4AA2-B5C7-ED8F3B289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482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1A7FB-F63A-4D08-8835-99206DECCE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北大猫协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E17DDD-A71D-4E68-B1E8-AC81F52F3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金晶，董欣然，</a:t>
            </a:r>
            <a:r>
              <a:rPr lang="zh-CN" altLang="en-US"/>
              <a:t>罗翠铃，张凌宇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978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1A86E-9130-4DCF-A9DC-18FE644C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小游戏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03C9E6-F2FA-47A3-BB14-166586415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9516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针对燕园中不同花色猫咪非常相似，设计了记忆卡片翻转游戏</a:t>
            </a:r>
            <a:endParaRPr lang="en-US" altLang="zh-CN" dirty="0"/>
          </a:p>
          <a:p>
            <a:r>
              <a:rPr lang="zh-CN" altLang="en-US" dirty="0"/>
              <a:t>卡片随机排列，每张后面有一张猫咪图片，有两张后面的猫咪相同，我们需要将这一对找出来</a:t>
            </a:r>
            <a:endParaRPr lang="en-US" altLang="zh-CN" dirty="0"/>
          </a:p>
          <a:p>
            <a:r>
              <a:rPr lang="zh-CN" altLang="en-US" dirty="0"/>
              <a:t>左边导航栏设置，可以切换不同花色的猫咪图片。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978E7-90DC-4B57-BB61-0D5B3681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716" y="2068222"/>
            <a:ext cx="6660390" cy="33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A3CE8-5FDE-4E89-8A68-987BFCEA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关于协会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B630D-EF88-4C6A-9BAD-8A63F01C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0076" cy="4351338"/>
          </a:xfrm>
        </p:spPr>
        <p:txBody>
          <a:bodyPr/>
          <a:lstStyle/>
          <a:p>
            <a:r>
              <a:rPr lang="zh-CN" altLang="en-US" dirty="0"/>
              <a:t>包括协会部门、最近活动等栏目</a:t>
            </a:r>
            <a:endParaRPr lang="en-US" altLang="zh-CN" dirty="0"/>
          </a:p>
          <a:p>
            <a:r>
              <a:rPr lang="zh-CN" altLang="en-US" dirty="0"/>
              <a:t>通过表单填写“联系我们”栏目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3AB916-1CBE-4428-B3B7-B06EA64B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13" y="474117"/>
            <a:ext cx="4729548" cy="3114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B1D7CE-B2FA-41CF-BEF8-F9089FA87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85" y="3429000"/>
            <a:ext cx="5782785" cy="31276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110716-3D66-4740-B7A4-0FD90A51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" y="3969476"/>
            <a:ext cx="5532901" cy="20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9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70523-CB10-47FF-9FFD-64DC1392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周边购买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70EAAA-33E9-4EB2-9652-D4AA739E7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3738" cy="4351338"/>
          </a:xfrm>
        </p:spPr>
        <p:txBody>
          <a:bodyPr/>
          <a:lstStyle/>
          <a:p>
            <a:r>
              <a:rPr lang="en-US" altLang="zh-CN" dirty="0"/>
              <a:t>Swiper</a:t>
            </a:r>
            <a:r>
              <a:rPr lang="zh-CN" altLang="en-US" dirty="0"/>
              <a:t>实现滑动窗口</a:t>
            </a:r>
            <a:endParaRPr lang="en-US" altLang="zh-CN" dirty="0"/>
          </a:p>
          <a:p>
            <a:r>
              <a:rPr lang="zh-CN" altLang="en-US" dirty="0"/>
              <a:t>点击图片或按钮跳转到相应的购买页面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B1C384-58F2-4B25-9649-4D81150D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38" y="145014"/>
            <a:ext cx="6675949" cy="30913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D4C7AF-0014-474F-992E-79ED17DB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122" y="3301966"/>
            <a:ext cx="5489498" cy="30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5EA51-A755-4645-BBE2-C102B4C5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购买具体页面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5135E-3020-49B4-9026-82D2CD1CE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5742" cy="4351338"/>
          </a:xfrm>
        </p:spPr>
        <p:txBody>
          <a:bodyPr/>
          <a:lstStyle/>
          <a:p>
            <a:r>
              <a:rPr lang="zh-CN" altLang="en-US" dirty="0"/>
              <a:t>通过表单填写购买表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328458-FF1D-468B-9397-886EF43A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31" y="301840"/>
            <a:ext cx="4666380" cy="3857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495864-5FFF-4221-996A-E6605D2F8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81" y="3016574"/>
            <a:ext cx="5247632" cy="34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2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F1A9C-86D3-4FB2-B5A1-412ED4B8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6CA47-BA58-41B3-8F1F-691DC342B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参考框架：</a:t>
            </a:r>
            <a:r>
              <a:rPr lang="en-US" altLang="zh-CN" dirty="0"/>
              <a:t>\09boot\bootstrap-template\moban785\moban785</a:t>
            </a:r>
          </a:p>
          <a:p>
            <a:r>
              <a:rPr lang="zh-CN" altLang="en-US" dirty="0"/>
              <a:t>尚未完成的功能：接入后台数据库存储用户的账号、收藏等信息</a:t>
            </a:r>
            <a:endParaRPr lang="en-US" altLang="zh-CN" dirty="0"/>
          </a:p>
          <a:p>
            <a:r>
              <a:rPr lang="zh-CN" altLang="en-US" dirty="0"/>
              <a:t>分工情况：</a:t>
            </a:r>
            <a:endParaRPr lang="en-US" altLang="zh-CN" dirty="0"/>
          </a:p>
          <a:p>
            <a:r>
              <a:rPr lang="zh-CN" altLang="en-US" dirty="0"/>
              <a:t>金晶：登录页面、猫咪趣事、收藏页面、关于协会</a:t>
            </a:r>
            <a:endParaRPr lang="en-US" altLang="zh-CN" dirty="0"/>
          </a:p>
          <a:p>
            <a:r>
              <a:rPr lang="zh-CN" altLang="en-US" dirty="0"/>
              <a:t>董欣然：猫咪趣事、周边购买、送养领养</a:t>
            </a:r>
            <a:endParaRPr lang="en-US" altLang="zh-CN" dirty="0"/>
          </a:p>
          <a:p>
            <a:r>
              <a:rPr lang="zh-CN" altLang="en-US" dirty="0"/>
              <a:t>张凌宇：小游戏、猫咪趣事、送养领养内容补充</a:t>
            </a:r>
            <a:endParaRPr lang="en-US" altLang="zh-CN" dirty="0"/>
          </a:p>
          <a:p>
            <a:r>
              <a:rPr lang="zh-CN" altLang="en-US" dirty="0"/>
              <a:t>罗翠铃：猫咪百科、猫咪科普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55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D8418-8DEE-429C-B835-0DC6926F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BF73FC8-69D5-4848-947E-289AEF7B4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349" cy="4351338"/>
          </a:xfrm>
        </p:spPr>
        <p:txBody>
          <a:bodyPr/>
          <a:lstStyle/>
          <a:p>
            <a:r>
              <a:rPr lang="zh-CN" altLang="en-US" dirty="0"/>
              <a:t>登录页面支持学号和手机号登录</a:t>
            </a:r>
            <a:endParaRPr lang="en-US" altLang="zh-CN" dirty="0"/>
          </a:p>
          <a:p>
            <a:r>
              <a:rPr lang="zh-CN" altLang="en-US" dirty="0"/>
              <a:t>学号登录会验证是否为</a:t>
            </a:r>
            <a:r>
              <a:rPr lang="en-US" altLang="zh-CN" dirty="0"/>
              <a:t>10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手机号登录会验证是否为</a:t>
            </a:r>
            <a:r>
              <a:rPr lang="en-US" altLang="zh-CN" dirty="0"/>
              <a:t>11</a:t>
            </a:r>
            <a:r>
              <a:rPr lang="zh-CN" altLang="en-US" dirty="0"/>
              <a:t>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4A1EAC-C169-46B4-B827-81880B82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549" y="1690688"/>
            <a:ext cx="5770485" cy="29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88648-AFCA-4A89-ABF3-2EC105AA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个人收藏页面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B5537-7D43-458E-88D0-EBCC43A4F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3598" cy="4351338"/>
          </a:xfrm>
        </p:spPr>
        <p:txBody>
          <a:bodyPr/>
          <a:lstStyle/>
          <a:p>
            <a:r>
              <a:rPr lang="zh-CN" altLang="en-US" dirty="0"/>
              <a:t>收藏页面可以看到已收藏的猫并跳转到相应的猫咪百科页</a:t>
            </a:r>
            <a:endParaRPr lang="en-US" altLang="zh-CN" dirty="0"/>
          </a:p>
          <a:p>
            <a:r>
              <a:rPr lang="zh-CN" altLang="en-US" dirty="0"/>
              <a:t>猫咪趣事栏也可以跳转到相应的页面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223213-95C9-4D10-9139-F29CBC0D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81" y="213064"/>
            <a:ext cx="6254022" cy="3350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EE8610-DFDD-48AE-9441-1010B7DF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582" y="3730979"/>
            <a:ext cx="5965054" cy="26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0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BB446-83AC-4285-80E5-092FF4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猫咪百科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FE751-98E5-4832-BA9C-CFC2F8E45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9210" cy="4351338"/>
          </a:xfrm>
        </p:spPr>
        <p:txBody>
          <a:bodyPr/>
          <a:lstStyle/>
          <a:p>
            <a:r>
              <a:rPr lang="zh-CN" altLang="en-US" dirty="0"/>
              <a:t>可以通过不同的花色查看猫咪百科卡片</a:t>
            </a:r>
            <a:endParaRPr lang="en-US" altLang="zh-CN" dirty="0"/>
          </a:p>
          <a:p>
            <a:r>
              <a:rPr lang="zh-CN" altLang="en-US" dirty="0"/>
              <a:t>猫咪卡片栏可以点红心收藏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47F053-21FF-4591-81CC-AEDF1DCB4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6" t="17863" r="16741" b="5648"/>
          <a:stretch/>
        </p:blipFill>
        <p:spPr>
          <a:xfrm>
            <a:off x="4687410" y="1349406"/>
            <a:ext cx="6924582" cy="37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7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E7C91-3A4F-42BB-853F-F1947594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猫咪科普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37D4C-3718-4B61-9D1D-277E05CCA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65629" cy="4351338"/>
          </a:xfrm>
        </p:spPr>
        <p:txBody>
          <a:bodyPr/>
          <a:lstStyle/>
          <a:p>
            <a:r>
              <a:rPr lang="zh-CN" altLang="en-US" dirty="0"/>
              <a:t>左侧导航栏可以跳转到相应的科普内容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4DAD3B-AF4C-4EF2-9C46-414138BD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423" y="541537"/>
            <a:ext cx="7587616" cy="46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9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C38F4-B57F-480C-9212-9A03F016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猫咪趣事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D6612D-84B0-433A-B5DF-C55B8CECA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0231" cy="4351338"/>
          </a:xfrm>
        </p:spPr>
        <p:txBody>
          <a:bodyPr/>
          <a:lstStyle/>
          <a:p>
            <a:r>
              <a:rPr lang="zh-CN" altLang="en-US" dirty="0"/>
              <a:t>通过点击页面按钮可以在第一页和第二页之间切换</a:t>
            </a:r>
            <a:endParaRPr lang="en-US" altLang="zh-CN" dirty="0"/>
          </a:p>
          <a:p>
            <a:r>
              <a:rPr lang="zh-CN" altLang="en-US" dirty="0"/>
              <a:t>点击加入收藏按钮跳转到收藏页面</a:t>
            </a:r>
            <a:endParaRPr lang="en-US" altLang="zh-CN" dirty="0"/>
          </a:p>
          <a:p>
            <a:r>
              <a:rPr lang="zh-CN" altLang="en-US" dirty="0"/>
              <a:t>点击图片跳转到相应的趣事页面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0AC5EF-7474-458E-9C5A-7265D2B7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57" y="751426"/>
            <a:ext cx="660142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3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3364A-BEAB-4935-9D25-93AD0ABF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猫咪趣事具体页面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83130-1FD3-4EF4-AC11-D2919E381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5540" cy="4351338"/>
          </a:xfrm>
        </p:spPr>
        <p:txBody>
          <a:bodyPr/>
          <a:lstStyle/>
          <a:p>
            <a:r>
              <a:rPr lang="zh-CN" altLang="en-US" dirty="0"/>
              <a:t>左侧导航栏</a:t>
            </a:r>
            <a:endParaRPr lang="en-US" altLang="zh-CN" dirty="0"/>
          </a:p>
          <a:p>
            <a:r>
              <a:rPr lang="zh-CN" altLang="en-US" dirty="0"/>
              <a:t>右侧图文下方有评论和点赞等功能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A6698-FB1F-4026-8D94-97329D9F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27" y="3311370"/>
            <a:ext cx="4541321" cy="33424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902848-5147-4154-B634-94C89E0D9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553" y="230565"/>
            <a:ext cx="49706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40703-36A5-40C5-9944-0024B7A2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猫咪领养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A8A0B-5748-470F-BB3A-3C7EC83C8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5831" cy="4351338"/>
          </a:xfrm>
        </p:spPr>
        <p:txBody>
          <a:bodyPr/>
          <a:lstStyle/>
          <a:p>
            <a:r>
              <a:rPr lang="zh-CN" altLang="en-US" dirty="0"/>
              <a:t>右侧导航栏</a:t>
            </a:r>
            <a:endParaRPr lang="en-US" altLang="zh-CN" dirty="0"/>
          </a:p>
          <a:p>
            <a:r>
              <a:rPr lang="zh-CN" altLang="en-US" dirty="0"/>
              <a:t>点击“填写申请表”按钮跳转到申请表页面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528A5D-A87B-4201-AA17-C69CF041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57" y="1027906"/>
            <a:ext cx="7376743" cy="416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2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7184A-87D9-4920-8436-C07DAB8E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申请表表单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2DC2D-4C83-4E06-A841-2D1D863ED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5E0DB0-00D9-4263-8E65-94FDBB1C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144" y="764663"/>
            <a:ext cx="5232970" cy="60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16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368</Words>
  <Application>Microsoft Office PowerPoint</Application>
  <PresentationFormat>宽屏</PresentationFormat>
  <Paragraphs>44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北大猫协</vt:lpstr>
      <vt:lpstr>登录</vt:lpstr>
      <vt:lpstr>个人收藏页面</vt:lpstr>
      <vt:lpstr>猫咪百科</vt:lpstr>
      <vt:lpstr>猫咪科普</vt:lpstr>
      <vt:lpstr>猫咪趣事</vt:lpstr>
      <vt:lpstr>猫咪趣事具体页面</vt:lpstr>
      <vt:lpstr>猫咪领养</vt:lpstr>
      <vt:lpstr>申请表表单</vt:lpstr>
      <vt:lpstr>小游戏</vt:lpstr>
      <vt:lpstr>关于协会</vt:lpstr>
      <vt:lpstr>周边购买</vt:lpstr>
      <vt:lpstr>购买具体页面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北大猫协</dc:title>
  <dc:creator>law keaneu</dc:creator>
  <cp:lastModifiedBy>张 凌宇</cp:lastModifiedBy>
  <cp:revision>28</cp:revision>
  <dcterms:created xsi:type="dcterms:W3CDTF">2021-06-20T15:13:30Z</dcterms:created>
  <dcterms:modified xsi:type="dcterms:W3CDTF">2021-06-20T15:55:51Z</dcterms:modified>
</cp:coreProperties>
</file>